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8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3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0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6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5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9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A392-BDCA-49EC-B40D-A1E4E0AA2A16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2A4C-707E-4C0E-9741-09481D7C1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5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69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97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75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6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84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64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38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51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2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44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18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79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9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05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90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Murphy</dc:creator>
  <cp:lastModifiedBy>Miss Murphy</cp:lastModifiedBy>
  <cp:revision>1</cp:revision>
  <dcterms:created xsi:type="dcterms:W3CDTF">2019-03-27T14:02:21Z</dcterms:created>
  <dcterms:modified xsi:type="dcterms:W3CDTF">2019-03-27T14:03:43Z</dcterms:modified>
</cp:coreProperties>
</file>