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78DE-C1C8-4A18-B886-7F2549593C8D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A3EE0-C6B6-43CE-AC05-7CEDE3D8FCC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484784"/>
            <a:ext cx="6172199" cy="2251579"/>
          </a:xfrm>
        </p:spPr>
        <p:txBody>
          <a:bodyPr/>
          <a:lstStyle/>
          <a:p>
            <a:pPr algn="ctr"/>
            <a:r>
              <a:rPr lang="en-GB" dirty="0" smtClean="0"/>
              <a:t>JUDGE NOT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5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28" y="0"/>
            <a:ext cx="50363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990600"/>
            <a:ext cx="352425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742950"/>
            <a:ext cx="53721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1047750"/>
            <a:ext cx="36766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5</TotalTime>
  <Words>2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Tradeshow</vt:lpstr>
      <vt:lpstr>JUDGE NOT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JUDGE NOT</dc:title>
  <dc:creator>Miss Murphy</dc:creator>
  <cp:lastModifiedBy>Miss Murphy</cp:lastModifiedBy>
  <cp:revision>1</cp:revision>
  <dcterms:created xsi:type="dcterms:W3CDTF">2018-03-13T16:05:50Z</dcterms:created>
  <dcterms:modified xsi:type="dcterms:W3CDTF">2018-03-13T16:11:35Z</dcterms:modified>
</cp:coreProperties>
</file>