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5C55B5-EBB4-468A-8AC7-89840578748E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AB5BDF-9CCD-4BF9-8B5B-EB371EBD9B2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Despite all the murders, politics, corruption and greed, the following is also happening every day.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7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with chick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2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3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 and ha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0"/>
            <a:ext cx="6815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46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55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b &amp; gir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6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01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04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e with duckling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757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2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i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96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gu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 and Do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0"/>
            <a:ext cx="674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81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 at the butch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1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cks on ca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0"/>
            <a:ext cx="828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68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 with do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7554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8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r +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1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and puppy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0"/>
            <a:ext cx="8691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3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and pup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21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on seasho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187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19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Despite all the murders, politics, corruption and greed, the following is also happening every 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Despite all the murders, politics, corruption and greed, the following is also happening every day.</dc:title>
  <dc:creator>Miss Murphy</dc:creator>
  <cp:lastModifiedBy>Miss Murphy</cp:lastModifiedBy>
  <cp:revision>1</cp:revision>
  <dcterms:created xsi:type="dcterms:W3CDTF">2018-03-13T15:55:24Z</dcterms:created>
  <dcterms:modified xsi:type="dcterms:W3CDTF">2018-03-13T16:01:18Z</dcterms:modified>
</cp:coreProperties>
</file>