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07" r:id="rId2"/>
    <p:sldId id="280" r:id="rId3"/>
    <p:sldId id="279" r:id="rId4"/>
    <p:sldId id="258" r:id="rId5"/>
    <p:sldId id="259" r:id="rId6"/>
    <p:sldId id="260" r:id="rId7"/>
    <p:sldId id="281" r:id="rId8"/>
    <p:sldId id="306" r:id="rId9"/>
    <p:sldId id="298" r:id="rId10"/>
    <p:sldId id="300" r:id="rId11"/>
    <p:sldId id="303" r:id="rId12"/>
    <p:sldId id="268" r:id="rId13"/>
    <p:sldId id="304" r:id="rId14"/>
    <p:sldId id="274" r:id="rId15"/>
    <p:sldId id="30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4" autoAdjust="0"/>
    <p:restoredTop sz="94660"/>
  </p:normalViewPr>
  <p:slideViewPr>
    <p:cSldViewPr snapToGrid="0">
      <p:cViewPr varScale="1">
        <p:scale>
          <a:sx n="49" d="100"/>
          <a:sy n="49" d="100"/>
        </p:scale>
        <p:origin x="6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85676-CB62-4CD9-AB35-C4B4E8CB0298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8F072-00A3-47E1-96A8-1A1E95FA34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49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DC09-173F-4422-AC81-3D43D74D4D15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7E0-1D6A-41FA-AFBF-6AD4363E8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003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DC09-173F-4422-AC81-3D43D74D4D15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7E0-1D6A-41FA-AFBF-6AD4363E8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07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DC09-173F-4422-AC81-3D43D74D4D15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7E0-1D6A-41FA-AFBF-6AD4363E8C3D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5835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DC09-173F-4422-AC81-3D43D74D4D15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7E0-1D6A-41FA-AFBF-6AD4363E8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017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DC09-173F-4422-AC81-3D43D74D4D15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7E0-1D6A-41FA-AFBF-6AD4363E8C3D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5417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DC09-173F-4422-AC81-3D43D74D4D15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7E0-1D6A-41FA-AFBF-6AD4363E8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598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DC09-173F-4422-AC81-3D43D74D4D15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7E0-1D6A-41FA-AFBF-6AD4363E8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904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DC09-173F-4422-AC81-3D43D74D4D15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7E0-1D6A-41FA-AFBF-6AD4363E8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491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DC09-173F-4422-AC81-3D43D74D4D15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7E0-1D6A-41FA-AFBF-6AD4363E8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696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DC09-173F-4422-AC81-3D43D74D4D15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7E0-1D6A-41FA-AFBF-6AD4363E8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489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DC09-173F-4422-AC81-3D43D74D4D15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7E0-1D6A-41FA-AFBF-6AD4363E8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730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DC09-173F-4422-AC81-3D43D74D4D15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7E0-1D6A-41FA-AFBF-6AD4363E8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983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DC09-173F-4422-AC81-3D43D74D4D15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7E0-1D6A-41FA-AFBF-6AD4363E8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976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DC09-173F-4422-AC81-3D43D74D4D15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7E0-1D6A-41FA-AFBF-6AD4363E8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548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DC09-173F-4422-AC81-3D43D74D4D15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7E0-1D6A-41FA-AFBF-6AD4363E8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421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DC09-173F-4422-AC81-3D43D74D4D15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A07E0-1D6A-41FA-AFBF-6AD4363E8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771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0DC09-173F-4422-AC81-3D43D74D4D15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ABA07E0-1D6A-41FA-AFBF-6AD4363E8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27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584C19-4B3C-5D14-F2E7-3D8472119AF4}"/>
              </a:ext>
            </a:extLst>
          </p:cNvPr>
          <p:cNvSpPr txBox="1"/>
          <p:nvPr/>
        </p:nvSpPr>
        <p:spPr>
          <a:xfrm>
            <a:off x="3306969" y="2799096"/>
            <a:ext cx="415690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dirty="0"/>
              <a:t>Key Stage 1</a:t>
            </a:r>
          </a:p>
          <a:p>
            <a:pPr algn="ctr"/>
            <a:endParaRPr lang="en-GB" sz="6000" dirty="0"/>
          </a:p>
          <a:p>
            <a:pPr algn="ctr"/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3409886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98FA68-0434-CB44-54EF-916C40FB4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06" y="865238"/>
            <a:ext cx="5259777" cy="34826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A5544B-7AB1-F49A-1A1F-0ACF7B36E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86" y="925051"/>
            <a:ext cx="3755923" cy="50078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59B33D-FCDD-1DBE-D1DB-791945D74446}"/>
              </a:ext>
            </a:extLst>
          </p:cNvPr>
          <p:cNvSpPr/>
          <p:nvPr/>
        </p:nvSpPr>
        <p:spPr>
          <a:xfrm>
            <a:off x="1326080" y="4906971"/>
            <a:ext cx="37088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Teaching in </a:t>
            </a:r>
          </a:p>
          <a:p>
            <a:pPr algn="ctr"/>
            <a:r>
              <a:rPr lang="en-US" sz="54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South Africa</a:t>
            </a:r>
            <a:endParaRPr lang="en-US" sz="5400" b="1" cap="none" spc="0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9214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6E6E20-C74E-2336-A31E-332623FA49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4"/>
          <a:stretch/>
        </p:blipFill>
        <p:spPr>
          <a:xfrm>
            <a:off x="1844038" y="349423"/>
            <a:ext cx="4207225" cy="26955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74534A-EB4B-A5EE-4F31-108CE241E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84" y="3510117"/>
            <a:ext cx="4070555" cy="3052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EA6D62-5F7C-DDFA-EB0B-90F6F3865D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22" r="965"/>
          <a:stretch/>
        </p:blipFill>
        <p:spPr>
          <a:xfrm>
            <a:off x="6888473" y="4100337"/>
            <a:ext cx="3877849" cy="20844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96A61B-CFEE-F7FE-2810-36A7E5732B44}"/>
              </a:ext>
            </a:extLst>
          </p:cNvPr>
          <p:cNvSpPr/>
          <p:nvPr/>
        </p:nvSpPr>
        <p:spPr>
          <a:xfrm>
            <a:off x="7281953" y="0"/>
            <a:ext cx="3724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Time to Play</a:t>
            </a:r>
            <a:endParaRPr lang="en-US" sz="5400" b="1" cap="none" spc="0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08D616-742A-B9EC-C149-4D7B141F6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943" y="1204758"/>
            <a:ext cx="3204379" cy="2403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3168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">
            <a:extLst>
              <a:ext uri="{FF2B5EF4-FFF2-40B4-BE49-F238E27FC236}">
                <a16:creationId xmlns:a16="http://schemas.microsoft.com/office/drawing/2014/main" id="{29D5F482-F01E-2FB8-14A7-220FD219E3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27" y="1814946"/>
            <a:ext cx="6068291" cy="45512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F3E588-7A62-15FA-79BE-33C514729DAA}"/>
              </a:ext>
            </a:extLst>
          </p:cNvPr>
          <p:cNvSpPr/>
          <p:nvPr/>
        </p:nvSpPr>
        <p:spPr>
          <a:xfrm>
            <a:off x="880045" y="528935"/>
            <a:ext cx="95729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Sisters live together in a Convent</a:t>
            </a:r>
            <a:endParaRPr lang="en-US" sz="5400" b="1" cap="none" spc="0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5776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742BDF-5FEE-0D7E-F77F-381CE6A56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303" y="216604"/>
            <a:ext cx="4541119" cy="3212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2A3500-A102-5869-0BC2-E3219034C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390" y="1949950"/>
            <a:ext cx="4880294" cy="3481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A4BCA5-1F29-830F-27AC-1097E25EE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75" y="3962428"/>
            <a:ext cx="3657747" cy="27433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2525F8-E793-3CF1-18E2-1CACA63DC7FB}"/>
              </a:ext>
            </a:extLst>
          </p:cNvPr>
          <p:cNvSpPr/>
          <p:nvPr/>
        </p:nvSpPr>
        <p:spPr>
          <a:xfrm>
            <a:off x="7715992" y="445808"/>
            <a:ext cx="2551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We Pray</a:t>
            </a:r>
          </a:p>
        </p:txBody>
      </p:sp>
    </p:spTree>
    <p:extLst>
      <p:ext uri="{BB962C8B-B14F-4D97-AF65-F5344CB8AC3E}">
        <p14:creationId xmlns:p14="http://schemas.microsoft.com/office/powerpoint/2010/main" val="789530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">
            <a:extLst>
              <a:ext uri="{FF2B5EF4-FFF2-40B4-BE49-F238E27FC236}">
                <a16:creationId xmlns:a16="http://schemas.microsoft.com/office/drawing/2014/main" id="{C82929FC-A20B-B831-085E-22FC43E4B9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10" y="2268681"/>
            <a:ext cx="5749636" cy="43122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ECFB18-CCB0-1A5C-D65A-772F30A662F9}"/>
              </a:ext>
            </a:extLst>
          </p:cNvPr>
          <p:cNvSpPr/>
          <p:nvPr/>
        </p:nvSpPr>
        <p:spPr>
          <a:xfrm>
            <a:off x="2520786" y="404244"/>
            <a:ext cx="67070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We share everything </a:t>
            </a:r>
            <a:endParaRPr lang="en-US" sz="5400" b="1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We help where we can</a:t>
            </a:r>
          </a:p>
        </p:txBody>
      </p:sp>
    </p:spTree>
    <p:extLst>
      <p:ext uri="{BB962C8B-B14F-4D97-AF65-F5344CB8AC3E}">
        <p14:creationId xmlns:p14="http://schemas.microsoft.com/office/powerpoint/2010/main" val="3882213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7EF89-28BE-0B6F-79E5-581F43035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28" y="765106"/>
            <a:ext cx="3589482" cy="45848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05526F-42DF-8860-4563-6344EFE14176}"/>
              </a:ext>
            </a:extLst>
          </p:cNvPr>
          <p:cNvSpPr/>
          <p:nvPr/>
        </p:nvSpPr>
        <p:spPr>
          <a:xfrm>
            <a:off x="4026743" y="612844"/>
            <a:ext cx="7228261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Mother Genevieve </a:t>
            </a:r>
          </a:p>
          <a:p>
            <a:pPr algn="ctr"/>
            <a:r>
              <a:rPr lang="en-US" sz="40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died in 1903 </a:t>
            </a:r>
          </a:p>
          <a:p>
            <a:pPr algn="ctr"/>
            <a:r>
              <a:rPr lang="en-US" sz="40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at </a:t>
            </a:r>
            <a:r>
              <a:rPr lang="en-US" sz="40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the age of 91.</a:t>
            </a:r>
          </a:p>
          <a:p>
            <a:pPr algn="ctr"/>
            <a:r>
              <a:rPr lang="en-US" sz="40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40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The work she began </a:t>
            </a:r>
          </a:p>
          <a:p>
            <a:pPr algn="ctr"/>
            <a:r>
              <a:rPr lang="en-US" sz="40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still continues.</a:t>
            </a:r>
          </a:p>
          <a:p>
            <a:pPr algn="ctr"/>
            <a:endParaRPr lang="en-US" sz="4000" b="1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We need more generous women </a:t>
            </a:r>
          </a:p>
          <a:p>
            <a:pPr algn="ctr"/>
            <a:r>
              <a:rPr lang="en-US" sz="40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to join us in our work.</a:t>
            </a:r>
          </a:p>
        </p:txBody>
      </p:sp>
    </p:spTree>
    <p:extLst>
      <p:ext uri="{BB962C8B-B14F-4D97-AF65-F5344CB8AC3E}">
        <p14:creationId xmlns:p14="http://schemas.microsoft.com/office/powerpoint/2010/main" val="361961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7D80D3-984B-F425-646E-C560E51105C9}"/>
              </a:ext>
            </a:extLst>
          </p:cNvPr>
          <p:cNvSpPr/>
          <p:nvPr/>
        </p:nvSpPr>
        <p:spPr>
          <a:xfrm>
            <a:off x="461420" y="677306"/>
            <a:ext cx="1126916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Sisters of St. Paul the Apostle</a:t>
            </a:r>
            <a:endParaRPr lang="en-US" sz="6000" b="1" cap="none" spc="0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BEFC25-E95D-63C0-5965-E913C32AB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2319894"/>
            <a:ext cx="3022600" cy="38608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904093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3AE23C-95F8-9FAC-F593-AFA57E033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08" y="609600"/>
            <a:ext cx="3238500" cy="5638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8C9898-F667-44E9-AA4F-50B5C030344A}"/>
              </a:ext>
            </a:extLst>
          </p:cNvPr>
          <p:cNvSpPr txBox="1"/>
          <p:nvPr/>
        </p:nvSpPr>
        <p:spPr>
          <a:xfrm>
            <a:off x="5094514" y="2002971"/>
            <a:ext cx="61830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My name is Patricia</a:t>
            </a:r>
          </a:p>
          <a:p>
            <a:endParaRPr lang="en-GB" sz="4000" b="1" dirty="0"/>
          </a:p>
          <a:p>
            <a:r>
              <a:rPr lang="en-GB" sz="4000" b="1" dirty="0"/>
              <a:t>I am a Sister of St. Paul</a:t>
            </a:r>
          </a:p>
        </p:txBody>
      </p:sp>
    </p:spTree>
    <p:extLst>
      <p:ext uri="{BB962C8B-B14F-4D97-AF65-F5344CB8AC3E}">
        <p14:creationId xmlns:p14="http://schemas.microsoft.com/office/powerpoint/2010/main" val="2716011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990AC3-4A92-8E7D-1425-057CF8D68FF7}"/>
              </a:ext>
            </a:extLst>
          </p:cNvPr>
          <p:cNvSpPr/>
          <p:nvPr/>
        </p:nvSpPr>
        <p:spPr>
          <a:xfrm>
            <a:off x="5493531" y="677000"/>
            <a:ext cx="62111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 was born in Ireland </a:t>
            </a:r>
          </a:p>
          <a:p>
            <a:pPr algn="ctr"/>
            <a:r>
              <a:rPr lang="en-US" sz="54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We</a:t>
            </a:r>
            <a:r>
              <a:rPr lang="en-US" sz="54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lived on a farm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494B62-B217-D22D-3E04-3C16F7139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25972">
            <a:off x="6289513" y="2389798"/>
            <a:ext cx="3257352" cy="43431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8DC453-C4CF-FCD9-6114-34D92FC208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5" t="4408" r="11397" b="1439"/>
          <a:stretch/>
        </p:blipFill>
        <p:spPr>
          <a:xfrm>
            <a:off x="1480456" y="928914"/>
            <a:ext cx="3280229" cy="53807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74994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BA30DF-3C5F-5C30-D118-22C9BF9DC9A8}"/>
              </a:ext>
            </a:extLst>
          </p:cNvPr>
          <p:cNvSpPr/>
          <p:nvPr/>
        </p:nvSpPr>
        <p:spPr>
          <a:xfrm>
            <a:off x="928937" y="540326"/>
            <a:ext cx="100570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 have four sisters and one brother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19EC4-0BCA-64B4-A271-A0A06C6508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7334" r="6109" b="7334"/>
          <a:stretch/>
        </p:blipFill>
        <p:spPr>
          <a:xfrm rot="16200000">
            <a:off x="1439461" y="1081312"/>
            <a:ext cx="3899247" cy="54138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096655-28DD-4F02-592A-F470634635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" t="5863" r="20540"/>
          <a:stretch/>
        </p:blipFill>
        <p:spPr>
          <a:xfrm>
            <a:off x="7024915" y="1770743"/>
            <a:ext cx="4252686" cy="4034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220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C8645B-6B8E-696E-E49D-B6E526F54A89}"/>
              </a:ext>
            </a:extLst>
          </p:cNvPr>
          <p:cNvSpPr/>
          <p:nvPr/>
        </p:nvSpPr>
        <p:spPr>
          <a:xfrm>
            <a:off x="6514922" y="1235517"/>
            <a:ext cx="5646097" cy="261610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 made my </a:t>
            </a:r>
          </a:p>
          <a:p>
            <a:pPr algn="ctr"/>
            <a:r>
              <a:rPr lang="en-US" sz="40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First Holy Communion </a:t>
            </a:r>
          </a:p>
          <a:p>
            <a:pPr algn="ctr"/>
            <a:r>
              <a:rPr lang="en-US" sz="40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when I was 7 years old</a:t>
            </a:r>
            <a:endParaRPr lang="en-US" sz="4000" b="1" cap="none" spc="0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D27E94-1C58-519E-FDF0-222E210E5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95" y="1371704"/>
            <a:ext cx="5094693" cy="382102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105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19EACB-874B-9C83-73CF-B1EE10E940A0}"/>
              </a:ext>
            </a:extLst>
          </p:cNvPr>
          <p:cNvSpPr/>
          <p:nvPr/>
        </p:nvSpPr>
        <p:spPr>
          <a:xfrm>
            <a:off x="6791962" y="483699"/>
            <a:ext cx="40799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Senior School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A4C222-A5CA-8FF5-BE9A-E850A83C37FF}"/>
              </a:ext>
            </a:extLst>
          </p:cNvPr>
          <p:cNvSpPr/>
          <p:nvPr/>
        </p:nvSpPr>
        <p:spPr>
          <a:xfrm>
            <a:off x="1258458" y="4796135"/>
            <a:ext cx="3261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What Now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768BA5-A07D-724D-339F-56BA527EA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2739" y="186046"/>
            <a:ext cx="3336401" cy="44485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45142E-62F9-FF87-36FA-5E183006A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1" t="2528" r="7970" b="1726"/>
          <a:stretch/>
        </p:blipFill>
        <p:spPr>
          <a:xfrm rot="16200000">
            <a:off x="7163743" y="1169340"/>
            <a:ext cx="3336402" cy="54718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33735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FFE15B-8B3A-1CAE-984E-6EB140431F6D}"/>
              </a:ext>
            </a:extLst>
          </p:cNvPr>
          <p:cNvSpPr/>
          <p:nvPr/>
        </p:nvSpPr>
        <p:spPr>
          <a:xfrm>
            <a:off x="70665" y="702631"/>
            <a:ext cx="120506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 chose to follow God’s call to be a Sister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96ACAD-5D2A-C376-5A6F-360784C78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75" y="2583929"/>
            <a:ext cx="2415741" cy="2452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C08A3E-3DB9-73B3-FD93-3547C168E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644" y="2319153"/>
            <a:ext cx="3976107" cy="2982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AEFBDB-739A-D58B-511D-A2E7D0794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079" y="2583929"/>
            <a:ext cx="3680625" cy="27604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8972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82A402-412E-620A-5E49-9A242297F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1" y="2679036"/>
            <a:ext cx="3061103" cy="3815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FEBC09-33A8-900F-E2FF-A668032BC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51" y="363794"/>
            <a:ext cx="4195097" cy="314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8DFE84-ADC3-8364-4603-85772E4C3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535" y="4090791"/>
            <a:ext cx="2822664" cy="2126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ED0191-B908-F486-3284-A1CC76A57EEF}"/>
              </a:ext>
            </a:extLst>
          </p:cNvPr>
          <p:cNvSpPr/>
          <p:nvPr/>
        </p:nvSpPr>
        <p:spPr>
          <a:xfrm>
            <a:off x="968951" y="363794"/>
            <a:ext cx="421352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As a Sister I</a:t>
            </a:r>
          </a:p>
          <a:p>
            <a:pPr algn="ctr"/>
            <a:r>
              <a:rPr lang="en-US" sz="54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trained to be </a:t>
            </a:r>
          </a:p>
          <a:p>
            <a:pPr algn="ctr"/>
            <a:r>
              <a:rPr lang="en-US" sz="54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 teacher</a:t>
            </a:r>
            <a:endParaRPr lang="en-US" sz="5400" b="1" cap="none" spc="0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1630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130</Words>
  <Application>Microsoft Office PowerPoint</Application>
  <PresentationFormat>Widescreen</PresentationFormat>
  <Paragraphs>34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Patricia Murphy</dc:creator>
  <cp:lastModifiedBy>Patricia Murphy</cp:lastModifiedBy>
  <cp:revision>17</cp:revision>
  <dcterms:created xsi:type="dcterms:W3CDTF">2023-10-21T11:18:33Z</dcterms:created>
  <dcterms:modified xsi:type="dcterms:W3CDTF">2024-02-20T16:37:04Z</dcterms:modified>
</cp:coreProperties>
</file>